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8" r:id="rId9"/>
    <p:sldId id="269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14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76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84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58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4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27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07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38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38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60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14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8B2A-C92B-4714-909F-6A392EDEEEC5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DD8E-9800-4A2D-A483-1497089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1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037066"/>
            <a:ext cx="4572000" cy="2654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037066"/>
            <a:ext cx="4572000" cy="2654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960" y="2967335"/>
            <a:ext cx="405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364" y="900545"/>
            <a:ext cx="7883235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учреждение</a:t>
            </a:r>
          </a:p>
          <a:p>
            <a:pPr algn="ctr"/>
            <a:r>
              <a:rPr lang="ru-RU" dirty="0" err="1" smtClean="0"/>
              <a:t>Итатский</a:t>
            </a:r>
            <a:r>
              <a:rPr lang="ru-RU" dirty="0" smtClean="0"/>
              <a:t> детский сад №1 «</a:t>
            </a:r>
            <a:r>
              <a:rPr lang="ru-RU" dirty="0" err="1" smtClean="0"/>
              <a:t>Гусельки</a:t>
            </a:r>
            <a:r>
              <a:rPr lang="ru-RU" dirty="0" smtClean="0"/>
              <a:t>»</a:t>
            </a:r>
            <a:endParaRPr lang="ru-RU" dirty="0"/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Отчёт по проекту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«Неделя здоровья»</a:t>
            </a:r>
          </a:p>
          <a:p>
            <a:pPr algn="ctr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Старшая – подготовительная группа «Пчёлки»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0J4g0JfQtNC+0YDQvtCy0L7QvCDQntCx0YDQsNC30LUg0JbQuNC30L3QuCAoTXAzR29vLnJ1KS5tcDM=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691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682">
        <p15:prstTrans prst="wind"/>
      </p:transition>
    </mc:Choice>
    <mc:Fallback>
      <p:transition spd="slow" advTm="12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55" objId="3"/>
        <p14:triggerEvt type="onClick" time="956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639/00049a18-ac79c817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17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864">
        <p15:prstTrans prst="wind"/>
      </p:transition>
    </mc:Choice>
    <mc:Fallback>
      <p:transition spd="slow" advTm="58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8b1/00096b08-3549739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0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21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285">
        <p15:prstTrans prst="wind"/>
      </p:transition>
    </mc:Choice>
    <mc:Fallback>
      <p:transition spd="slow" advTm="112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4ffb64133bbf58581a4f72ea11e8d294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473" y="928255"/>
            <a:ext cx="7633854" cy="37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Самой актуальной на сегодняшний день является укрепление здоровья детей. Из года в год увеличивается количество детей не только с врождёнными заболеваниями, но и с приобретёнными в процессе жизни дефектами здоровья.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этим нами был разработан проект «Недели здоровья», девизом которого является «Ты счастлив завтра, если думаешь о здоровье сегодня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91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162">
        <p15:prstTrans prst="wind"/>
      </p:transition>
    </mc:Choice>
    <mc:Fallback>
      <p:transition spd="slow" advTm="15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rmanes.com/wp-content/uploads/2015/05/greenit-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296400" cy="69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455" y="983673"/>
            <a:ext cx="7495002" cy="6101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Цель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Формировать представление у дошкольников о здоровом образе жизни, умение заботиться о своём здоровье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288290" lvl="0" indent="-342900" fontAlgn="base">
              <a:lnSpc>
                <a:spcPct val="111000"/>
              </a:lnSpc>
              <a:spcAft>
                <a:spcPts val="6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Продолжать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формировать у детей позиции признания ценности здоровья, чувство ответственности за сохранение и укрепление своего здоровья. </a:t>
            </a:r>
          </a:p>
          <a:p>
            <a:pPr marL="342900" marR="288290" lvl="0" indent="-342900" fontAlgn="base">
              <a:lnSpc>
                <a:spcPct val="111000"/>
              </a:lnSpc>
              <a:spcAft>
                <a:spcPts val="6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Расширять знания и навыки по гигиенической культуре. Воспитывать привычку сохранять правильную осанку.           </a:t>
            </a:r>
          </a:p>
          <a:p>
            <a:pPr marL="342900" marR="288290" lvl="0" indent="-342900" fontAlgn="base">
              <a:lnSpc>
                <a:spcPct val="111000"/>
              </a:lnSpc>
              <a:spcAft>
                <a:spcPts val="6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Закреплять знания о здоровых и вредных продуктах питания. </a:t>
            </a:r>
          </a:p>
          <a:p>
            <a:pPr marL="342900" marR="288290" lvl="0" indent="-342900" fontAlgn="base">
              <a:lnSpc>
                <a:spcPct val="111000"/>
              </a:lnSpc>
              <a:spcAft>
                <a:spcPts val="6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Расширять знания о  влиянии закаливания на здоровье человека.      </a:t>
            </a:r>
          </a:p>
          <a:p>
            <a:pPr marL="342900" marR="288290" lvl="0" indent="-342900" fontAlgn="base">
              <a:lnSpc>
                <a:spcPct val="111000"/>
              </a:lnSpc>
              <a:spcAft>
                <a:spcPts val="147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Сплочение детей и родителей, родителей и педагогов в процессе активного сотрудничества в ходе реализации проекта.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847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6192">
        <p15:prstTrans prst="wind"/>
      </p:transition>
    </mc:Choice>
    <mc:Fallback>
      <p:transition spd="slow" advTm="161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ezentacii.info/wp-content/uploads/2015/11/LhhWpgDlcTnoqaYU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9" y="294950"/>
            <a:ext cx="8750733" cy="65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0445" y="484909"/>
            <a:ext cx="748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Понедельник – </a:t>
            </a:r>
            <a:r>
              <a:rPr lang="ru-RU" sz="2400" dirty="0" smtClean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КТО ДАРИТ НАМ ЗДОРОВЬЕ?»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" y="966293"/>
            <a:ext cx="2188234" cy="1641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43" y="858254"/>
            <a:ext cx="2302469" cy="1726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1" y="2981752"/>
            <a:ext cx="2544601" cy="1908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14" y="2981752"/>
            <a:ext cx="2915728" cy="2186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2" t="48070" b="14361"/>
          <a:stretch/>
        </p:blipFill>
        <p:spPr>
          <a:xfrm>
            <a:off x="3034556" y="3809140"/>
            <a:ext cx="2898475" cy="1932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2645" y="2503485"/>
            <a:ext cx="16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Чистый воздух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7" r="21258"/>
          <a:stretch/>
        </p:blipFill>
        <p:spPr>
          <a:xfrm rot="5400000">
            <a:off x="3720937" y="737455"/>
            <a:ext cx="1731228" cy="19953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4345" y="2532020"/>
            <a:ext cx="575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Ежедневная утренняя гимнастика, гимнастика после сна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6452" y="5168548"/>
            <a:ext cx="144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85072" y="6038491"/>
            <a:ext cx="15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Полезная еда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38823" y="5537880"/>
            <a:ext cx="14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Чистота тела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179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9865">
        <p15:prstTrans prst="wind"/>
      </p:transition>
    </mc:Choice>
    <mc:Fallback>
      <p:transition spd="slow" advTm="298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7oom.ru/powerpoint/detskiy-fon-dlya-prezentacii-1.jpg?ver=3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09" y="0"/>
            <a:ext cx="9324109" cy="70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217299"/>
            <a:ext cx="377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Вторник - «Я и мое тело»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0" y="1884218"/>
            <a:ext cx="2625367" cy="19690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1" y="1847029"/>
            <a:ext cx="2728130" cy="2046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76" y="4236912"/>
            <a:ext cx="2728323" cy="20462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172691" y="1510145"/>
            <a:ext cx="376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Сюжетно-ролевая игра «Больница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4597" y="3867580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Регистратура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27699" y="3948545"/>
            <a:ext cx="19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Проверяем зубки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11993" y="6397778"/>
            <a:ext cx="20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Проверяем зрение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319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689">
        <p15:prstTrans prst="wind"/>
      </p:transition>
    </mc:Choice>
    <mc:Fallback>
      <p:transition spd="slow" advTm="20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i/129549/0042-059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190" y="219486"/>
            <a:ext cx="409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Среда – «День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Витаминки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4" y="1177635"/>
            <a:ext cx="2579976" cy="458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55964" y="1551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6816" y="681151"/>
            <a:ext cx="732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Познавательное развитие «Режим питания»</a:t>
            </a:r>
          </a:p>
          <a:p>
            <a:r>
              <a:rPr lang="ru-RU" sz="2400" dirty="0" smtClean="0"/>
              <a:t>Упражнение «Знакомство</a:t>
            </a:r>
          </a:p>
          <a:p>
            <a:r>
              <a:rPr lang="ru-RU" sz="2400" dirty="0" smtClean="0"/>
              <a:t> с продуктами питания»</a:t>
            </a:r>
          </a:p>
          <a:p>
            <a:r>
              <a:rPr lang="ru-RU" sz="2400" dirty="0" smtClean="0"/>
              <a:t>Беседа: «Витамины я люблю»</a:t>
            </a:r>
          </a:p>
          <a:p>
            <a:r>
              <a:rPr lang="ru-RU" sz="2400" dirty="0" smtClean="0"/>
              <a:t>Дидактическая игра «Еда вредная</a:t>
            </a:r>
          </a:p>
          <a:p>
            <a:r>
              <a:rPr lang="ru-RU" sz="2400" dirty="0" smtClean="0"/>
              <a:t> и полезная»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23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9806">
        <p15:prstTrans prst="wind"/>
      </p:transition>
    </mc:Choice>
    <mc:Fallback>
      <p:transition spd="slow" advTm="19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co.na5bal.ru/pars_docs/refs/3/2729/2729_html_m9d363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031" y="0"/>
            <a:ext cx="9948854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19" y="86641"/>
            <a:ext cx="2851595" cy="213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33" y="2757133"/>
            <a:ext cx="2822842" cy="2117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4" r="9000" b="18030"/>
          <a:stretch/>
        </p:blipFill>
        <p:spPr>
          <a:xfrm>
            <a:off x="446239" y="3157267"/>
            <a:ext cx="2883558" cy="157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22569"/>
          <a:stretch/>
        </p:blipFill>
        <p:spPr>
          <a:xfrm>
            <a:off x="3485201" y="4242563"/>
            <a:ext cx="1984076" cy="2294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1541" y="2279440"/>
            <a:ext cx="646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Занятия и игры по физическому развитию на прогулке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81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691">
        <p15:prstTrans prst="wind"/>
      </p:transition>
    </mc:Choice>
    <mc:Fallback>
      <p:transition spd="slow" advTm="18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rezentacii.info/wp-content/uploads/2015/11/LhhWpgDlcTnoqaYU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77" y="1124"/>
            <a:ext cx="9264074" cy="69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6" y="1452174"/>
            <a:ext cx="2632363" cy="1974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37" y="1362119"/>
            <a:ext cx="2872508" cy="2154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1" y="4099669"/>
            <a:ext cx="2780144" cy="20851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28" y="4051542"/>
            <a:ext cx="2978727" cy="2234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136074" y="221673"/>
            <a:ext cx="800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Четверг – «Как мы победили болезнетворных микробов»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43808" y="3463369"/>
            <a:ext cx="149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Моем посуду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50508" y="3497544"/>
            <a:ext cx="141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Моем цветы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0036" y="6266356"/>
            <a:ext cx="165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Моем игрушки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6285587"/>
            <a:ext cx="15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Моемся сами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84075" y="687857"/>
            <a:ext cx="4817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«Чистая </a:t>
            </a:r>
            <a:r>
              <a:rPr lang="ru-RU" sz="2400" b="1" dirty="0" smtClean="0"/>
              <a:t>группа – залог здоровья!»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514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3047">
        <p15:prstTrans prst="wind"/>
      </p:transition>
    </mc:Choice>
    <mc:Fallback>
      <p:transition spd="slow" advTm="23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ezentacii.info/wp-content/uploads/2015/11/LhhWpgDlcTnoqaYU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4581" y="-25653"/>
            <a:ext cx="577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Пятница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 «Сохрани своё здоровье сам»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18" y="1205367"/>
            <a:ext cx="4003964" cy="225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/>
          <a:stretch/>
        </p:blipFill>
        <p:spPr>
          <a:xfrm rot="5400000">
            <a:off x="371200" y="2168509"/>
            <a:ext cx="3252035" cy="2267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9"/>
          <a:stretch/>
        </p:blipFill>
        <p:spPr>
          <a:xfrm rot="5400000">
            <a:off x="3272113" y="4165017"/>
            <a:ext cx="2939273" cy="2226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8138" y="520363"/>
            <a:ext cx="683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Познавательное развитие «Береги свое здоровье»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361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6016">
        <p15:prstTrans prst="wind"/>
      </p:transition>
    </mc:Choice>
    <mc:Fallback>
      <p:transition spd="slow" advTm="16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7|2.8|3.1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2.8|3.6|3.5|3.9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7|1.3|3.8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|3.7|4.2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4|3.3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2|3.3|2.9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1|5.6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215</Words>
  <Application>Microsoft Office PowerPoint</Application>
  <PresentationFormat>Экран (4:3)</PresentationFormat>
  <Paragraphs>41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yandex-sans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70</cp:revision>
  <dcterms:created xsi:type="dcterms:W3CDTF">2019-01-15T11:28:32Z</dcterms:created>
  <dcterms:modified xsi:type="dcterms:W3CDTF">2019-01-17T09:40:23Z</dcterms:modified>
</cp:coreProperties>
</file>